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6" r:id="rId4"/>
  </p:sldMasterIdLst>
  <p:notesMasterIdLst>
    <p:notesMasterId r:id="rId8"/>
  </p:notesMasterIdLst>
  <p:handoutMasterIdLst>
    <p:handoutMasterId r:id="rId9"/>
  </p:handoutMasterIdLst>
  <p:sldIdLst>
    <p:sldId id="261" r:id="rId5"/>
    <p:sldId id="262" r:id="rId6"/>
    <p:sldId id="263" r:id="rId7"/>
  </p:sldIdLst>
  <p:sldSz cx="6858000" cy="9906000" type="A4"/>
  <p:notesSz cx="6738938" cy="9872663"/>
  <p:defaultTextStyle>
    <a:defPPr rtl="0">
      <a:defRPr lang="ja-jp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5F6BF4"/>
    <a:srgbClr val="9BA8B7"/>
    <a:srgbClr val="66FF33"/>
    <a:srgbClr val="99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164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20" d="100"/>
          <a:sy n="120" d="100"/>
        </p:scale>
        <p:origin x="504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0206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7172" y="0"/>
            <a:ext cx="2920206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D4CA224D-9FD1-45D3-9C53-2C5BC011A7F7}" type="datetime1">
              <a:rPr lang="ja-JP" altLang="en-US" smtClean="0"/>
              <a:t>2026/3/31</a:t>
            </a:fld>
            <a:endParaRPr 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7317"/>
            <a:ext cx="2920206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7172" y="9377317"/>
            <a:ext cx="2920206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ED92CB86-0DB9-4A70-B1CF-B23508471F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557642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0206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7172" y="0"/>
            <a:ext cx="2920206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12CD2E1E-736E-47DB-9544-043CA732B0EB}" type="datetime1">
              <a:rPr lang="ja-JP" altLang="en-US" smtClean="0"/>
              <a:t>2026/3/31</a:t>
            </a:fld>
            <a:endParaRPr 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33488"/>
            <a:ext cx="2306638" cy="3332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894" y="4751219"/>
            <a:ext cx="5391150" cy="38873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ja"/>
              <a:t>マスター テキストの書式設定</a:t>
            </a:r>
            <a:endParaRPr lang="en-US"/>
          </a:p>
          <a:p>
            <a:pPr lvl="1" rtl="0"/>
            <a:r>
              <a:rPr lang="ja"/>
              <a:t>第 2 レベル</a:t>
            </a:r>
          </a:p>
          <a:p>
            <a:pPr lvl="2" rtl="0"/>
            <a:r>
              <a:rPr lang="ja"/>
              <a:t>第 3 レベル</a:t>
            </a:r>
          </a:p>
          <a:p>
            <a:pPr lvl="3" rtl="0"/>
            <a:r>
              <a:rPr lang="ja"/>
              <a:t>第 4 レベル</a:t>
            </a:r>
          </a:p>
          <a:p>
            <a:pPr lvl="4" rtl="0"/>
            <a:r>
              <a:rPr lang="ja"/>
              <a:t>第 5 レベル</a:t>
            </a:r>
            <a:endParaRPr 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7317"/>
            <a:ext cx="2920206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7172" y="9377317"/>
            <a:ext cx="2920206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C2B151B-D7D1-48E5-8230-5AADBC794F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59278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長方形 9">
            <a:extLst>
              <a:ext uri="{FF2B5EF4-FFF2-40B4-BE49-F238E27FC236}">
                <a16:creationId xmlns:a16="http://schemas.microsoft.com/office/drawing/2014/main" id="{39E3965E-AC41-4711-9D10-E25ABB132D86}"/>
              </a:ext>
            </a:extLst>
          </p:cNvPr>
          <p:cNvSpPr/>
          <p:nvPr/>
        </p:nvSpPr>
        <p:spPr>
          <a:xfrm>
            <a:off x="1786" y="9245600"/>
            <a:ext cx="6856214" cy="6604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ja-JP" altLang="en-US" sz="1013"/>
          </a:p>
        </p:txBody>
      </p:sp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17220" y="1096264"/>
            <a:ext cx="5657850" cy="5151120"/>
          </a:xfrm>
        </p:spPr>
        <p:txBody>
          <a:bodyPr rtlCol="0" anchor="b">
            <a:normAutofit/>
          </a:bodyPr>
          <a:lstStyle>
            <a:lvl1pPr algn="l">
              <a:lnSpc>
                <a:spcPct val="90000"/>
              </a:lnSpc>
              <a:defRPr sz="4500" spc="-28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618779" y="6709664"/>
            <a:ext cx="5657850" cy="1651000"/>
          </a:xfrm>
        </p:spPr>
        <p:txBody>
          <a:bodyPr lIns="91440" rIns="91440" rtlCol="0">
            <a:normAutofit/>
          </a:bodyPr>
          <a:lstStyle>
            <a:lvl1pPr marL="0" indent="0" algn="l">
              <a:buNone/>
              <a:defRPr sz="1350" cap="all" spc="113" baseline="0">
                <a:solidFill>
                  <a:schemeClr val="tx1"/>
                </a:solidFill>
                <a:latin typeface="+mn-lt"/>
              </a:defRPr>
            </a:lvl1pPr>
            <a:lvl2pPr marL="257175" indent="0" algn="ctr">
              <a:buNone/>
              <a:defRPr sz="1350"/>
            </a:lvl2pPr>
            <a:lvl3pPr marL="514350" indent="0" algn="ctr">
              <a:buNone/>
              <a:defRPr sz="1350"/>
            </a:lvl3pPr>
            <a:lvl4pPr marL="771525" indent="0" algn="ctr">
              <a:buNone/>
              <a:defRPr sz="1125"/>
            </a:lvl4pPr>
            <a:lvl5pPr marL="1028700" indent="0" algn="ctr">
              <a:buNone/>
              <a:defRPr sz="1125"/>
            </a:lvl5pPr>
            <a:lvl6pPr marL="1285875" indent="0" algn="ctr">
              <a:buNone/>
              <a:defRPr sz="1125"/>
            </a:lvl6pPr>
            <a:lvl7pPr marL="1543050" indent="0" algn="ctr">
              <a:buNone/>
              <a:defRPr sz="1125"/>
            </a:lvl7pPr>
            <a:lvl8pPr marL="1800225" indent="0" algn="ctr">
              <a:buNone/>
              <a:defRPr sz="1125"/>
            </a:lvl8pPr>
            <a:lvl9pPr marL="2057400" indent="0" algn="ctr">
              <a:buNone/>
              <a:defRPr sz="1125"/>
            </a:lvl9pPr>
          </a:lstStyle>
          <a:p>
            <a:pPr rtl="0"/>
            <a:r>
              <a:rPr lang="ja-JP" altLang="en-US"/>
              <a:t>マスター サブタイトルの書式設定</a:t>
            </a:r>
            <a:endParaRPr lang="en-US" dirty="0"/>
          </a:p>
        </p:txBody>
      </p:sp>
      <p:cxnSp>
        <p:nvCxnSpPr>
          <p:cNvPr id="9" name="直線​​コネクタ(S) 8">
            <a:extLst>
              <a:ext uri="{FF2B5EF4-FFF2-40B4-BE49-F238E27FC236}">
                <a16:creationId xmlns:a16="http://schemas.microsoft.com/office/drawing/2014/main" id="{1F5DC8C3-BA5F-4EED-BB9A-A14272BD82A1}"/>
              </a:ext>
            </a:extLst>
          </p:cNvPr>
          <p:cNvCxnSpPr/>
          <p:nvPr/>
        </p:nvCxnSpPr>
        <p:spPr>
          <a:xfrm>
            <a:off x="679308" y="6463515"/>
            <a:ext cx="555498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3496EA7-3ED1-4297-A13C-24124DE2B13A}" type="datetime1">
              <a:rPr lang="ja-JP" altLang="en-US" smtClean="0"/>
              <a:t>2026/3/31</a:t>
            </a:fld>
            <a:endParaRPr 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8331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 rtlCol="0"/>
          <a:lstStyle/>
          <a:p>
            <a:pPr lvl="0" rtl="0"/>
            <a:r>
              <a:rPr lang="ja-JP" altLang="en-US"/>
              <a:t>マスター テキストの書式設定</a:t>
            </a:r>
          </a:p>
          <a:p>
            <a:pPr lvl="1" rtl="0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rtl="0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rtl="0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rtl="0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7D5506EE-1026-4F35-9ACC-BD05BE0F9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7B4CE94-0898-4DE3-8AD0-0946AA04A64E}" type="datetime1">
              <a:rPr lang="ja-JP" altLang="en-US" smtClean="0"/>
              <a:t>2026/3/31</a:t>
            </a:fld>
            <a:endParaRPr lang="en-US" dirty="0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B7696E5F-8D95-4450-AE52-5438E6EDE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999B2253-74CC-409E-BEB0-F8EFCFCB5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2269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07756" y="595547"/>
            <a:ext cx="1478756" cy="8319853"/>
          </a:xfrm>
        </p:spPr>
        <p:txBody>
          <a:bodyPr vert="eaVert" rtlCol="0"/>
          <a:lstStyle/>
          <a:p>
            <a:pPr rtl="0"/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71487" y="595547"/>
            <a:ext cx="4350544" cy="8319853"/>
          </a:xfrm>
        </p:spPr>
        <p:txBody>
          <a:bodyPr vert="eaVert" lIns="45720" tIns="0" rIns="45720" bIns="0" rtlCol="0"/>
          <a:lstStyle/>
          <a:p>
            <a:pPr lvl="0" rtl="0"/>
            <a:r>
              <a:rPr lang="ja-JP" altLang="en-US"/>
              <a:t>マスター テキストの書式設定</a:t>
            </a:r>
          </a:p>
          <a:p>
            <a:pPr lvl="1" rtl="0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rtl="0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rtl="0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rtl="0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AF33D6B0-F070-45C4-A472-19F432BE3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4A4181F-25C5-4F43-9D3D-6888EB50DD84}" type="datetime1">
              <a:rPr lang="ja-JP" altLang="en-US" smtClean="0"/>
              <a:t>2026/3/31</a:t>
            </a:fld>
            <a:endParaRPr lang="en-US" dirty="0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9975399F-DAB2-410D-967F-ED17E6F7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10" name="スライド番号プレースホルダー 9">
            <a:extLst>
              <a:ext uri="{FF2B5EF4-FFF2-40B4-BE49-F238E27FC236}">
                <a16:creationId xmlns:a16="http://schemas.microsoft.com/office/drawing/2014/main" id="{F762A46F-6BE5-4D12-9412-5CA7672EA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1827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ja-JP" altLang="en-US"/>
              <a:t>マスター テキストの書式設定</a:t>
            </a:r>
          </a:p>
          <a:p>
            <a:pPr lvl="1" rtl="0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rtl="0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rtl="0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rtl="0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BB10D81-EB47-474E-AFE6-F10ABA500AD1}" type="datetime1">
              <a:rPr lang="ja-JP" altLang="en-US" smtClean="0"/>
              <a:t>2026/3/31</a:t>
            </a:fld>
            <a:endParaRPr lang="en-US" dirty="0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26706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 ヘッダー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長方形 9">
            <a:extLst>
              <a:ext uri="{FF2B5EF4-FFF2-40B4-BE49-F238E27FC236}">
                <a16:creationId xmlns:a16="http://schemas.microsoft.com/office/drawing/2014/main" id="{A585C21A-8B93-4657-B5DF-7EAEAD3BE127}"/>
              </a:ext>
            </a:extLst>
          </p:cNvPr>
          <p:cNvSpPr/>
          <p:nvPr/>
        </p:nvSpPr>
        <p:spPr>
          <a:xfrm>
            <a:off x="1786" y="9245600"/>
            <a:ext cx="6856214" cy="6604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17220" y="1096264"/>
            <a:ext cx="5657850" cy="5151120"/>
          </a:xfrm>
        </p:spPr>
        <p:txBody>
          <a:bodyPr rtlCol="0" anchor="b" anchorCtr="0">
            <a:normAutofit/>
          </a:bodyPr>
          <a:lstStyle>
            <a:lvl1pPr>
              <a:lnSpc>
                <a:spcPct val="90000"/>
              </a:lnSpc>
              <a:defRPr sz="45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17220" y="6736080"/>
            <a:ext cx="5657850" cy="1651000"/>
          </a:xfrm>
        </p:spPr>
        <p:txBody>
          <a:bodyPr lIns="91440" rIns="91440" rtlCol="0" anchor="t" anchorCtr="0">
            <a:normAutofit/>
          </a:bodyPr>
          <a:lstStyle>
            <a:lvl1pPr marL="0" indent="0">
              <a:buNone/>
              <a:defRPr sz="1350" cap="all" spc="113" baseline="0">
                <a:solidFill>
                  <a:schemeClr val="tx1"/>
                </a:solidFill>
                <a:latin typeface="+mn-lt"/>
              </a:defRPr>
            </a:lvl1pPr>
            <a:lvl2pPr marL="257175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ja-JP" altLang="en-US"/>
              <a:t>マスター テキストの書式設定</a:t>
            </a:r>
          </a:p>
        </p:txBody>
      </p:sp>
      <p:cxnSp>
        <p:nvCxnSpPr>
          <p:cNvPr id="9" name="直線​​コネクタ(S) 8">
            <a:extLst>
              <a:ext uri="{FF2B5EF4-FFF2-40B4-BE49-F238E27FC236}">
                <a16:creationId xmlns:a16="http://schemas.microsoft.com/office/drawing/2014/main" id="{459DE2C1-4C52-40A3-8959-27B2C1BEBFF6}"/>
              </a:ext>
            </a:extLst>
          </p:cNvPr>
          <p:cNvCxnSpPr/>
          <p:nvPr/>
        </p:nvCxnSpPr>
        <p:spPr>
          <a:xfrm>
            <a:off x="679308" y="6478524"/>
            <a:ext cx="555498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3FAE9EC-F641-49D1-8818-C6EAB532FF50}" type="datetime1">
              <a:rPr lang="ja-JP" altLang="en-US" smtClean="0"/>
              <a:t>2026/3/31</a:t>
            </a:fld>
            <a:endParaRPr lang="en-US" dirty="0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11" name="スライド番号プレースホルダー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41625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タイトル 7"/>
          <p:cNvSpPr>
            <a:spLocks noGrp="1"/>
          </p:cNvSpPr>
          <p:nvPr>
            <p:ph type="title"/>
          </p:nvPr>
        </p:nvSpPr>
        <p:spPr>
          <a:xfrm>
            <a:off x="617220" y="413983"/>
            <a:ext cx="5657850" cy="2095538"/>
          </a:xfrm>
        </p:spPr>
        <p:txBody>
          <a:bodyPr rtlCol="0"/>
          <a:lstStyle/>
          <a:p>
            <a:pPr rtl="0"/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17220" y="3063523"/>
            <a:ext cx="2609852" cy="5414057"/>
          </a:xfrm>
        </p:spPr>
        <p:txBody>
          <a:bodyPr rtlCol="0"/>
          <a:lstStyle/>
          <a:p>
            <a:pPr lvl="0" rtl="0"/>
            <a:r>
              <a:rPr lang="ja-JP" altLang="en-US"/>
              <a:t>マスター テキストの書式設定</a:t>
            </a:r>
          </a:p>
          <a:p>
            <a:pPr lvl="1" rtl="0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rtl="0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rtl="0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rtl="0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665218" y="3063522"/>
            <a:ext cx="2609852" cy="5414058"/>
          </a:xfrm>
        </p:spPr>
        <p:txBody>
          <a:bodyPr rtlCol="0"/>
          <a:lstStyle/>
          <a:p>
            <a:pPr lvl="0" rtl="0"/>
            <a:r>
              <a:rPr lang="ja-JP" altLang="en-US"/>
              <a:t>マスター テキストの書式設定</a:t>
            </a:r>
          </a:p>
          <a:p>
            <a:pPr lvl="1" rtl="0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rtl="0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rtl="0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rtl="0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782D47D-B0DC-4C40-BCC6-BBBA3258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B43ECC2-B0E5-4875-9C28-6BDA7278145C}" type="datetime1">
              <a:rPr lang="ja-JP" altLang="en-US" smtClean="0"/>
              <a:t>2026/3/31</a:t>
            </a:fld>
            <a:endParaRPr lang="en-US" dirty="0"/>
          </a:p>
        </p:txBody>
      </p:sp>
      <p:sp>
        <p:nvSpPr>
          <p:cNvPr id="9" name="フッター プレースホルダー 8">
            <a:extLst>
              <a:ext uri="{FF2B5EF4-FFF2-40B4-BE49-F238E27FC236}">
                <a16:creationId xmlns:a16="http://schemas.microsoft.com/office/drawing/2014/main" id="{4690D34E-7EBD-44B2-83CA-4C126A18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10" name="スライド番号プレースホルダー 9">
            <a:extLst>
              <a:ext uri="{FF2B5EF4-FFF2-40B4-BE49-F238E27FC236}">
                <a16:creationId xmlns:a16="http://schemas.microsoft.com/office/drawing/2014/main" id="{2AC511A1-9BBD-42DE-92FB-2AF44F8E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6663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タイトル 9"/>
          <p:cNvSpPr>
            <a:spLocks noGrp="1"/>
          </p:cNvSpPr>
          <p:nvPr>
            <p:ph type="title"/>
          </p:nvPr>
        </p:nvSpPr>
        <p:spPr>
          <a:xfrm>
            <a:off x="617220" y="413983"/>
            <a:ext cx="5657850" cy="2095538"/>
          </a:xfrm>
        </p:spPr>
        <p:txBody>
          <a:bodyPr rtlCol="0"/>
          <a:lstStyle/>
          <a:p>
            <a:pPr rtl="0"/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17220" y="2971800"/>
            <a:ext cx="2609852" cy="1063518"/>
          </a:xfrm>
        </p:spPr>
        <p:txBody>
          <a:bodyPr lIns="91440" rIns="91440" rtlCol="0" anchor="ctr">
            <a:normAutofit/>
          </a:bodyPr>
          <a:lstStyle>
            <a:lvl1pPr marL="0" indent="0">
              <a:buNone/>
              <a:defRPr sz="1125" b="0" cap="all" baseline="0">
                <a:solidFill>
                  <a:schemeClr val="tx1"/>
                </a:solidFill>
              </a:defRPr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 rt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" y="4273063"/>
            <a:ext cx="2609852" cy="4204519"/>
          </a:xfrm>
        </p:spPr>
        <p:txBody>
          <a:bodyPr rtlCol="0"/>
          <a:lstStyle/>
          <a:p>
            <a:pPr lvl="0" rtl="0"/>
            <a:r>
              <a:rPr lang="ja-JP" altLang="en-US"/>
              <a:t>マスター テキストの書式設定</a:t>
            </a:r>
          </a:p>
          <a:p>
            <a:pPr lvl="1" rtl="0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rtl="0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rtl="0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rtl="0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665218" y="2971800"/>
            <a:ext cx="2609852" cy="1063518"/>
          </a:xfrm>
        </p:spPr>
        <p:txBody>
          <a:bodyPr lIns="91440" rIns="91440" rtlCol="0" anchor="ctr">
            <a:normAutofit/>
          </a:bodyPr>
          <a:lstStyle>
            <a:lvl1pPr marL="0" indent="0">
              <a:buNone/>
              <a:defRPr sz="1125" b="0" cap="all" baseline="0">
                <a:solidFill>
                  <a:schemeClr val="tx1"/>
                </a:solidFill>
              </a:defRPr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 rt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665218" y="4273062"/>
            <a:ext cx="2609852" cy="4204519"/>
          </a:xfrm>
        </p:spPr>
        <p:txBody>
          <a:bodyPr rtlCol="0"/>
          <a:lstStyle/>
          <a:p>
            <a:pPr lvl="0" rtl="0"/>
            <a:r>
              <a:rPr lang="ja-JP" altLang="en-US"/>
              <a:t>マスター テキストの書式設定</a:t>
            </a:r>
          </a:p>
          <a:p>
            <a:pPr lvl="1" rtl="0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rtl="0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rtl="0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rtl="0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A5138DC-E271-41C8-BE65-2AC8ADEEA4A9}" type="datetime1">
              <a:rPr lang="ja-JP" altLang="en-US" smtClean="0"/>
              <a:t>2026/3/31</a:t>
            </a:fld>
            <a:endParaRPr lang="en-US" dirty="0"/>
          </a:p>
        </p:txBody>
      </p:sp>
      <p:sp>
        <p:nvSpPr>
          <p:cNvPr id="11" name="フッター プレースホルダー 10">
            <a:extLst>
              <a:ext uri="{FF2B5EF4-FFF2-40B4-BE49-F238E27FC236}">
                <a16:creationId xmlns:a16="http://schemas.microsoft.com/office/drawing/2014/main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12" name="スライド番号プレースホルダー 11">
            <a:extLst>
              <a:ext uri="{FF2B5EF4-FFF2-40B4-BE49-F238E27FC236}">
                <a16:creationId xmlns:a16="http://schemas.microsoft.com/office/drawing/2014/main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8194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6" name="日付プレースホルダー 5">
            <a:extLst>
              <a:ext uri="{FF2B5EF4-FFF2-40B4-BE49-F238E27FC236}">
                <a16:creationId xmlns:a16="http://schemas.microsoft.com/office/drawing/2014/main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F26F9E0-B2BB-4E8F-A353-6B1AF083078D}" type="datetime1">
              <a:rPr lang="ja-JP" altLang="en-US" smtClean="0"/>
              <a:t>2026/3/31</a:t>
            </a:fld>
            <a:endParaRPr lang="en-US" dirty="0"/>
          </a:p>
        </p:txBody>
      </p:sp>
      <p:sp>
        <p:nvSpPr>
          <p:cNvPr id="7" name="フッター プレースホルダー 6">
            <a:extLst>
              <a:ext uri="{FF2B5EF4-FFF2-40B4-BE49-F238E27FC236}">
                <a16:creationId xmlns:a16="http://schemas.microsoft.com/office/drawing/2014/main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8" name="スライド番号プレースホルダー 7">
            <a:extLst>
              <a:ext uri="{FF2B5EF4-FFF2-40B4-BE49-F238E27FC236}">
                <a16:creationId xmlns:a16="http://schemas.microsoft.com/office/drawing/2014/main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18605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長方形 9">
            <a:extLst>
              <a:ext uri="{FF2B5EF4-FFF2-40B4-BE49-F238E27FC236}">
                <a16:creationId xmlns:a16="http://schemas.microsoft.com/office/drawing/2014/main" id="{A8E9C91B-7EAD-4562-AB0E-DFB9663AECE3}"/>
              </a:ext>
            </a:extLst>
          </p:cNvPr>
          <p:cNvSpPr/>
          <p:nvPr/>
        </p:nvSpPr>
        <p:spPr>
          <a:xfrm>
            <a:off x="1786" y="9245600"/>
            <a:ext cx="6856214" cy="6604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45DEE80-C133-4C82-BA52-6E6A78DF5359}" type="datetime1">
              <a:rPr lang="ja-JP" altLang="en-US" smtClean="0"/>
              <a:t>2026/3/31</a:t>
            </a:fld>
            <a:endParaRPr lang="en-US" dirty="0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1422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キャプション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長方形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9" y="0"/>
            <a:ext cx="2618042" cy="9906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1950" y="1135887"/>
            <a:ext cx="1978631" cy="3024631"/>
          </a:xfrm>
        </p:spPr>
        <p:txBody>
          <a:bodyPr rtlCol="0" anchor="b">
            <a:normAutofit/>
          </a:bodyPr>
          <a:lstStyle>
            <a:lvl1pPr>
              <a:lnSpc>
                <a:spcPct val="90000"/>
              </a:lnSpc>
              <a:defRPr sz="2025" b="0">
                <a:solidFill>
                  <a:srgbClr val="FFFFFF"/>
                </a:solidFill>
              </a:defRPr>
            </a:lvl1pPr>
          </a:lstStyle>
          <a:p>
            <a:pPr rtl="0"/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070678" y="1174044"/>
            <a:ext cx="3334694" cy="7647982"/>
          </a:xfrm>
        </p:spPr>
        <p:txBody>
          <a:bodyPr rtlCol="0"/>
          <a:lstStyle/>
          <a:p>
            <a:pPr lvl="0" rtl="0"/>
            <a:r>
              <a:rPr lang="ja-JP" altLang="en-US"/>
              <a:t>マスター テキストの書式設定</a:t>
            </a:r>
          </a:p>
          <a:p>
            <a:pPr lvl="1" rtl="0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rtl="0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rtl="0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rtl="0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61950" y="4395518"/>
            <a:ext cx="1978631" cy="4426507"/>
          </a:xfrm>
        </p:spPr>
        <p:txBody>
          <a:bodyPr lIns="91440" rIns="91440" rtlCol="0">
            <a:normAutofit/>
          </a:bodyPr>
          <a:lstStyle>
            <a:lvl1pPr marL="0" indent="0">
              <a:buNone/>
              <a:defRPr sz="1013">
                <a:solidFill>
                  <a:srgbClr val="FFFFFF"/>
                </a:solidFill>
              </a:defRPr>
            </a:lvl1pPr>
            <a:lvl2pPr marL="257175" indent="0">
              <a:buNone/>
              <a:defRPr sz="675"/>
            </a:lvl2pPr>
            <a:lvl3pPr marL="514350" indent="0">
              <a:buNone/>
              <a:defRPr sz="563"/>
            </a:lvl3pPr>
            <a:lvl4pPr marL="771525" indent="0">
              <a:buNone/>
              <a:defRPr sz="506"/>
            </a:lvl4pPr>
            <a:lvl5pPr marL="1028700" indent="0">
              <a:buNone/>
              <a:defRPr sz="506"/>
            </a:lvl5pPr>
            <a:lvl6pPr marL="1285875" indent="0">
              <a:buNone/>
              <a:defRPr sz="506"/>
            </a:lvl6pPr>
            <a:lvl7pPr marL="1543050" indent="0">
              <a:buNone/>
              <a:defRPr sz="506"/>
            </a:lvl7pPr>
            <a:lvl8pPr marL="1800225" indent="0">
              <a:buNone/>
              <a:defRPr sz="506"/>
            </a:lvl8pPr>
            <a:lvl9pPr marL="2057400" indent="0">
              <a:buNone/>
              <a:defRPr sz="506"/>
            </a:lvl9pPr>
          </a:lstStyle>
          <a:p>
            <a:pPr lvl="0" rt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>
          <a:xfrm>
            <a:off x="361949" y="9311641"/>
            <a:ext cx="1978632" cy="527403"/>
          </a:xfrm>
        </p:spPr>
        <p:txBody>
          <a:bodyPr rtlCol="0"/>
          <a:lstStyle>
            <a:lvl1pPr algn="l">
              <a:defRPr/>
            </a:lvl1pPr>
          </a:lstStyle>
          <a:p>
            <a:pPr rtl="0"/>
            <a:fld id="{5D48F394-EB73-4DAF-B9DC-4B7F06E8D586}" type="datetime1">
              <a:rPr lang="ja-JP" altLang="en-US" smtClean="0"/>
              <a:t>2026/3/31</a:t>
            </a:fld>
            <a:endParaRPr 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3070678" y="9311641"/>
            <a:ext cx="3000386" cy="527403"/>
          </a:xfrm>
        </p:spPr>
        <p:txBody>
          <a:bodyPr rtlCol="0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pPr rtl="0"/>
            <a:endParaRPr 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32822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キャプション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長方形 7">
            <a:extLst>
              <a:ext uri="{FF2B5EF4-FFF2-40B4-BE49-F238E27FC236}">
                <a16:creationId xmlns:a16="http://schemas.microsoft.com/office/drawing/2014/main" id="{DA134939-39C0-4522-A125-A13DFDA66490}"/>
              </a:ext>
            </a:extLst>
          </p:cNvPr>
          <p:cNvSpPr/>
          <p:nvPr/>
        </p:nvSpPr>
        <p:spPr>
          <a:xfrm>
            <a:off x="0" y="6613172"/>
            <a:ext cx="6856214" cy="3292828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図プレースホルダー 2"/>
          <p:cNvSpPr>
            <a:spLocks noGrp="1" noChangeAspect="1"/>
          </p:cNvSpPr>
          <p:nvPr>
            <p:ph type="pic" idx="1"/>
          </p:nvPr>
        </p:nvSpPr>
        <p:spPr>
          <a:xfrm>
            <a:off x="8" y="0"/>
            <a:ext cx="6857992" cy="6613172"/>
          </a:xfrm>
          <a:solidFill>
            <a:schemeClr val="bg1">
              <a:lumMod val="85000"/>
            </a:schemeClr>
          </a:solidFill>
        </p:spPr>
        <p:txBody>
          <a:bodyPr lIns="457200" tIns="457200" rtlCol="0" anchor="t"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pPr rtl="0"/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17220" y="6932412"/>
            <a:ext cx="5688925" cy="1074207"/>
          </a:xfrm>
        </p:spPr>
        <p:txBody>
          <a:bodyPr tIns="0" bIns="0" rtlCol="0" anchor="b">
            <a:noAutofit/>
          </a:bodyPr>
          <a:lstStyle>
            <a:lvl1pPr>
              <a:defRPr sz="2025" b="0">
                <a:solidFill>
                  <a:srgbClr val="FFFFFF"/>
                </a:solidFill>
              </a:defRPr>
            </a:lvl1pPr>
          </a:lstStyle>
          <a:p>
            <a:pPr rtl="0"/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17219" y="8255000"/>
            <a:ext cx="5688711" cy="880533"/>
          </a:xfrm>
        </p:spPr>
        <p:txBody>
          <a:bodyPr lIns="91440" tIns="0" rIns="91440" bIns="0" rtlCol="0">
            <a:normAutofit/>
          </a:bodyPr>
          <a:lstStyle>
            <a:lvl1pPr marL="0" indent="0">
              <a:spcBef>
                <a:spcPts val="0"/>
              </a:spcBef>
              <a:spcAft>
                <a:spcPts val="338"/>
              </a:spcAft>
              <a:buNone/>
              <a:defRPr sz="1013">
                <a:solidFill>
                  <a:srgbClr val="FFFFFF"/>
                </a:solidFill>
              </a:defRPr>
            </a:lvl1pPr>
            <a:lvl2pPr marL="257175" indent="0">
              <a:buNone/>
              <a:defRPr sz="675"/>
            </a:lvl2pPr>
            <a:lvl3pPr marL="514350" indent="0">
              <a:buNone/>
              <a:defRPr sz="563"/>
            </a:lvl3pPr>
            <a:lvl4pPr marL="771525" indent="0">
              <a:buNone/>
              <a:defRPr sz="506"/>
            </a:lvl4pPr>
            <a:lvl5pPr marL="1028700" indent="0">
              <a:buNone/>
              <a:defRPr sz="506"/>
            </a:lvl5pPr>
            <a:lvl6pPr marL="1285875" indent="0">
              <a:buNone/>
              <a:defRPr sz="506"/>
            </a:lvl6pPr>
            <a:lvl7pPr marL="1543050" indent="0">
              <a:buNone/>
              <a:defRPr sz="506"/>
            </a:lvl7pPr>
            <a:lvl8pPr marL="1800225" indent="0">
              <a:buNone/>
              <a:defRPr sz="506"/>
            </a:lvl8pPr>
            <a:lvl9pPr marL="2057400" indent="0">
              <a:buNone/>
              <a:defRPr sz="506"/>
            </a:lvl9pPr>
          </a:lstStyle>
          <a:p>
            <a:pPr lvl="0" rt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fld id="{37D32CA8-DFB3-42D1-9A93-81D658AB3F6D}" type="datetime1">
              <a:rPr lang="ja-JP" altLang="en-US" smtClean="0"/>
              <a:t>2026/3/31</a:t>
            </a:fld>
            <a:endParaRPr 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617220" y="9312100"/>
            <a:ext cx="3835272" cy="527403"/>
          </a:xfrm>
        </p:spPr>
        <p:txBody>
          <a:bodyPr rtlCol="0"/>
          <a:lstStyle/>
          <a:p>
            <a:pPr algn="l" rtl="0"/>
            <a:endParaRPr 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3267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長方形 6">
            <a:extLst>
              <a:ext uri="{FF2B5EF4-FFF2-40B4-BE49-F238E27FC236}">
                <a16:creationId xmlns:a16="http://schemas.microsoft.com/office/drawing/2014/main" id="{416A0E3C-60E6-4F39-BC55-5F7C224E1F7C}"/>
              </a:ext>
            </a:extLst>
          </p:cNvPr>
          <p:cNvSpPr/>
          <p:nvPr/>
        </p:nvSpPr>
        <p:spPr>
          <a:xfrm>
            <a:off x="1786" y="9245600"/>
            <a:ext cx="6856214" cy="6604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ja-JP" altLang="en-US" sz="1013"/>
          </a:p>
        </p:txBody>
      </p:sp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17220" y="413983"/>
            <a:ext cx="5657850" cy="209553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ja" dirty="0"/>
              <a:t>マスター タイトルの書式設定</a:t>
            </a:r>
            <a:endParaRPr 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17220" y="3045180"/>
            <a:ext cx="5657850" cy="5432398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 rtl="0"/>
            <a:r>
              <a:rPr lang="ja" dirty="0"/>
              <a:t>マスター テキストの書式設定</a:t>
            </a:r>
          </a:p>
          <a:p>
            <a:pPr lvl="1" rtl="0"/>
            <a:r>
              <a:rPr lang="ja" dirty="0"/>
              <a:t>第 2 レベル</a:t>
            </a:r>
          </a:p>
          <a:p>
            <a:pPr lvl="2" rtl="0"/>
            <a:r>
              <a:rPr lang="ja" dirty="0"/>
              <a:t>第 3 レベル</a:t>
            </a:r>
          </a:p>
          <a:p>
            <a:pPr lvl="3" rtl="0"/>
            <a:r>
              <a:rPr lang="ja" dirty="0"/>
              <a:t>第 4 レベル</a:t>
            </a:r>
          </a:p>
          <a:p>
            <a:pPr lvl="4" rtl="0"/>
            <a:r>
              <a:rPr lang="ja" dirty="0"/>
              <a:t>第 5 レベル</a:t>
            </a:r>
            <a:endParaRPr 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622865" y="9312100"/>
            <a:ext cx="1453978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5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9C574417-D6A5-4805-B113-749635F0A52F}" type="datetime1">
              <a:rPr lang="ja-JP" altLang="en-US" noProof="0" smtClean="0"/>
              <a:t>2026/3/31</a:t>
            </a:fld>
            <a:endParaRPr lang="ja-JP" altLang="en-US" noProof="0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617220" y="9312100"/>
            <a:ext cx="3835272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50" cap="all" baseline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 noProof="0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183890" y="9312100"/>
            <a:ext cx="438756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5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3A98EE3D-8CD1-4C3F-BD1C-C98C9596463C}" type="slidenum">
              <a:rPr lang="en-US" altLang="ja-JP" noProof="0" smtClean="0"/>
              <a:pPr/>
              <a:t>‹#›</a:t>
            </a:fld>
            <a:endParaRPr lang="ja-JP" altLang="en-US" noProof="0" dirty="0"/>
          </a:p>
        </p:txBody>
      </p:sp>
      <p:cxnSp>
        <p:nvCxnSpPr>
          <p:cNvPr id="10" name="直線​​コネクタ(S) 9">
            <a:extLst>
              <a:ext uri="{FF2B5EF4-FFF2-40B4-BE49-F238E27FC236}">
                <a16:creationId xmlns:a16="http://schemas.microsoft.com/office/drawing/2014/main" id="{C5025DAC-8B93-4160-B017-3A274A5828C0}"/>
              </a:ext>
            </a:extLst>
          </p:cNvPr>
          <p:cNvCxnSpPr/>
          <p:nvPr/>
        </p:nvCxnSpPr>
        <p:spPr>
          <a:xfrm>
            <a:off x="671362" y="2740660"/>
            <a:ext cx="5606415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34982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47" r:id="rId3"/>
    <p:sldLayoutId id="2147483743" r:id="rId4"/>
    <p:sldLayoutId id="2147483738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hf sldNum="0" hdr="0" ftr="0"/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kumimoji="1" sz="2644" i="0" kern="1200" spc="-28" baseline="0">
          <a:solidFill>
            <a:schemeClr val="tx1">
              <a:lumMod val="75000"/>
              <a:lumOff val="25000"/>
            </a:schemeClr>
          </a:solidFill>
          <a:latin typeface="MS Mincho" panose="02020609040205080304" pitchFamily="17" charset="-128"/>
          <a:ea typeface="MS Mincho" panose="02020609040205080304" pitchFamily="17" charset="-128"/>
          <a:cs typeface="+mj-cs"/>
        </a:defRPr>
      </a:lvl1pPr>
    </p:titleStyle>
    <p:bodyStyle>
      <a:lvl1pPr marL="51435" indent="-51435" algn="l" defTabSz="514350" rtl="0" eaLnBrk="1" latinLnBrk="0" hangingPunct="1">
        <a:lnSpc>
          <a:spcPct val="110000"/>
        </a:lnSpc>
        <a:spcBef>
          <a:spcPts val="675"/>
        </a:spcBef>
        <a:spcAft>
          <a:spcPts val="113"/>
        </a:spcAft>
        <a:buClr>
          <a:schemeClr val="accent1"/>
        </a:buClr>
        <a:buSzPct val="100000"/>
        <a:buFont typeface="Calibri" panose="020F0502020204030204" pitchFamily="34" charset="0"/>
        <a:buChar char=" "/>
        <a:defRPr kumimoji="1" sz="1069" kern="1200">
          <a:solidFill>
            <a:schemeClr val="tx1">
              <a:lumMod val="75000"/>
              <a:lumOff val="25000"/>
            </a:schemeClr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1pPr>
      <a:lvl2pPr marL="216027" indent="-102870" algn="l" defTabSz="514350" rtl="0" eaLnBrk="1" latinLnBrk="0" hangingPunct="1">
        <a:lnSpc>
          <a:spcPct val="100000"/>
        </a:lnSpc>
        <a:spcBef>
          <a:spcPts val="113"/>
        </a:spcBef>
        <a:spcAft>
          <a:spcPts val="225"/>
        </a:spcAft>
        <a:buClrTx/>
        <a:buFont typeface="Calibri" pitchFamily="34" charset="0"/>
        <a:buChar char="◦"/>
        <a:defRPr kumimoji="1" sz="956" kern="1200">
          <a:solidFill>
            <a:schemeClr val="tx1">
              <a:lumMod val="75000"/>
              <a:lumOff val="25000"/>
            </a:schemeClr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2pPr>
      <a:lvl3pPr marL="318897" indent="-102870" algn="l" defTabSz="514350" rtl="0" eaLnBrk="1" latinLnBrk="0" hangingPunct="1">
        <a:lnSpc>
          <a:spcPct val="100000"/>
        </a:lnSpc>
        <a:spcBef>
          <a:spcPts val="113"/>
        </a:spcBef>
        <a:spcAft>
          <a:spcPts val="225"/>
        </a:spcAft>
        <a:buClrTx/>
        <a:buFont typeface="Calibri" pitchFamily="34" charset="0"/>
        <a:buChar char="◦"/>
        <a:defRPr kumimoji="1" sz="731" kern="1200">
          <a:solidFill>
            <a:schemeClr val="tx1">
              <a:lumMod val="75000"/>
              <a:lumOff val="25000"/>
            </a:schemeClr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3pPr>
      <a:lvl4pPr marL="421767" indent="-102870" algn="l" defTabSz="514350" rtl="0" eaLnBrk="1" latinLnBrk="0" hangingPunct="1">
        <a:lnSpc>
          <a:spcPct val="100000"/>
        </a:lnSpc>
        <a:spcBef>
          <a:spcPts val="113"/>
        </a:spcBef>
        <a:spcAft>
          <a:spcPts val="225"/>
        </a:spcAft>
        <a:buClrTx/>
        <a:buFont typeface="Calibri" pitchFamily="34" charset="0"/>
        <a:buChar char="◦"/>
        <a:defRPr kumimoji="1" sz="731" kern="1200">
          <a:solidFill>
            <a:schemeClr val="tx1">
              <a:lumMod val="75000"/>
              <a:lumOff val="25000"/>
            </a:schemeClr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4pPr>
      <a:lvl5pPr marL="524637" indent="-102870" algn="l" defTabSz="514350" rtl="0" eaLnBrk="1" latinLnBrk="0" hangingPunct="1">
        <a:lnSpc>
          <a:spcPct val="100000"/>
        </a:lnSpc>
        <a:spcBef>
          <a:spcPts val="113"/>
        </a:spcBef>
        <a:spcAft>
          <a:spcPts val="225"/>
        </a:spcAft>
        <a:buClrTx/>
        <a:buFont typeface="Calibri" pitchFamily="34" charset="0"/>
        <a:buChar char="◦"/>
        <a:defRPr kumimoji="1" sz="731" kern="1200">
          <a:solidFill>
            <a:schemeClr val="tx1">
              <a:lumMod val="75000"/>
              <a:lumOff val="25000"/>
            </a:schemeClr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5pPr>
      <a:lvl6pPr marL="618750" indent="-128588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Font typeface="Calibri" pitchFamily="34" charset="0"/>
        <a:buChar char="◦"/>
        <a:defRPr kumimoji="1" sz="78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731250" indent="-128588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Font typeface="Calibri" pitchFamily="34" charset="0"/>
        <a:buChar char="◦"/>
        <a:defRPr kumimoji="1" sz="78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843750" indent="-128588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Font typeface="Calibri" pitchFamily="34" charset="0"/>
        <a:buChar char="◦"/>
        <a:defRPr kumimoji="1" sz="78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956250" indent="-128588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Font typeface="Calibri" pitchFamily="34" charset="0"/>
        <a:buChar char="◦"/>
        <a:defRPr kumimoji="1" sz="78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1573A3-3AE6-EFA9-D8EB-C316E34831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図 41">
            <a:extLst>
              <a:ext uri="{FF2B5EF4-FFF2-40B4-BE49-F238E27FC236}">
                <a16:creationId xmlns:a16="http://schemas.microsoft.com/office/drawing/2014/main" id="{64F5649D-01D5-F679-8593-2B2A27524DF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87" r="42427"/>
          <a:stretch/>
        </p:blipFill>
        <p:spPr>
          <a:xfrm>
            <a:off x="284457" y="714375"/>
            <a:ext cx="3620793" cy="8715812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EE2BF10-300F-ABD3-81FF-550D95304256}"/>
              </a:ext>
            </a:extLst>
          </p:cNvPr>
          <p:cNvSpPr txBox="1"/>
          <p:nvPr/>
        </p:nvSpPr>
        <p:spPr>
          <a:xfrm>
            <a:off x="0" y="3666"/>
            <a:ext cx="6858000" cy="480428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届出不可能なユーザー外字の例　（標準文字に置換えて届出ください）</a:t>
            </a:r>
          </a:p>
        </p:txBody>
      </p:sp>
    </p:spTree>
    <p:extLst>
      <p:ext uri="{BB962C8B-B14F-4D97-AF65-F5344CB8AC3E}">
        <p14:creationId xmlns:p14="http://schemas.microsoft.com/office/powerpoint/2010/main" val="40377163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2F9700-EF41-27D0-E7DE-575DA1C751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>
            <a:extLst>
              <a:ext uri="{FF2B5EF4-FFF2-40B4-BE49-F238E27FC236}">
                <a16:creationId xmlns:a16="http://schemas.microsoft.com/office/drawing/2014/main" id="{3D838695-8EC9-678D-BA02-95AE1890660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42251"/>
          <a:stretch/>
        </p:blipFill>
        <p:spPr>
          <a:xfrm>
            <a:off x="294820" y="713983"/>
            <a:ext cx="3619956" cy="8694654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79B1DA0-3F01-3498-26CE-395B6D52AB9F}"/>
              </a:ext>
            </a:extLst>
          </p:cNvPr>
          <p:cNvSpPr txBox="1"/>
          <p:nvPr/>
        </p:nvSpPr>
        <p:spPr>
          <a:xfrm>
            <a:off x="0" y="3666"/>
            <a:ext cx="6858000" cy="480428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届出不可能なユーザー外字の例　（標準文字に置換えて届出ください）</a:t>
            </a:r>
          </a:p>
        </p:txBody>
      </p:sp>
    </p:spTree>
    <p:extLst>
      <p:ext uri="{BB962C8B-B14F-4D97-AF65-F5344CB8AC3E}">
        <p14:creationId xmlns:p14="http://schemas.microsoft.com/office/powerpoint/2010/main" val="14546756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EC5EAA-D07C-F1DE-8BEF-CA6BDE7DE3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6AF817CE-1A29-0DFF-54F2-8E217B491BC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42173"/>
          <a:stretch/>
        </p:blipFill>
        <p:spPr>
          <a:xfrm>
            <a:off x="203955" y="713983"/>
            <a:ext cx="3729870" cy="5653984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5D58CF4-77B5-6638-36A6-CA20CB130068}"/>
              </a:ext>
            </a:extLst>
          </p:cNvPr>
          <p:cNvSpPr txBox="1"/>
          <p:nvPr/>
        </p:nvSpPr>
        <p:spPr>
          <a:xfrm>
            <a:off x="0" y="3666"/>
            <a:ext cx="6858000" cy="480428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届出不可能なユーザー外字の例　（標準文字に置換えて届出ください）</a:t>
            </a:r>
          </a:p>
        </p:txBody>
      </p:sp>
    </p:spTree>
    <p:extLst>
      <p:ext uri="{BB962C8B-B14F-4D97-AF65-F5344CB8AC3E}">
        <p14:creationId xmlns:p14="http://schemas.microsoft.com/office/powerpoint/2010/main" val="2129720312"/>
      </p:ext>
    </p:extLst>
  </p:cSld>
  <p:clrMapOvr>
    <a:masterClrMapping/>
  </p:clrMapOvr>
</p:sld>
</file>

<file path=ppt/theme/theme1.xml><?xml version="1.0" encoding="utf-8"?>
<a:theme xmlns:a="http://schemas.openxmlformats.org/drawingml/2006/main" name="ユーザー設定">
  <a:themeElements>
    <a:clrScheme name="Custom 37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9BA8B7"/>
      </a:accent1>
      <a:accent2>
        <a:srgbClr val="E6A02E"/>
      </a:accent2>
      <a:accent3>
        <a:srgbClr val="BF6A3B"/>
      </a:accent3>
      <a:accent4>
        <a:srgbClr val="92987A"/>
      </a:accent4>
      <a:accent5>
        <a:srgbClr val="857659"/>
      </a:accent5>
      <a:accent6>
        <a:srgbClr val="A0988C"/>
      </a:accent6>
      <a:hlink>
        <a:srgbClr val="00B0F0"/>
      </a:hlink>
      <a:folHlink>
        <a:srgbClr val="738F97"/>
      </a:folHlink>
    </a:clrScheme>
    <a:fontScheme name="Retrospect">
      <a:majorFont>
        <a:latin typeface="Bookman Old Style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41798875_TF56160789" id="{80AA9D2D-EE59-4148-A11E-A51EEE828B28}" vid="{AEAFD717-D3C8-4034-8F7E-D5220B0CCEB8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192E3DBDD577644F8DACFF0752847C2C" ma:contentTypeVersion="13" ma:contentTypeDescription="新しいドキュメントを作成します。" ma:contentTypeScope="" ma:versionID="0329cec281a9d6a043ca57386869cbb2">
  <xsd:schema xmlns:xsd="http://www.w3.org/2001/XMLSchema" xmlns:xs="http://www.w3.org/2001/XMLSchema" xmlns:p="http://schemas.microsoft.com/office/2006/metadata/properties" xmlns:ns2="bd2be381-cf6c-4fad-9e2b-45e4b12796b0" xmlns:ns3="1f503a11-0c35-4fde-8201-a2dd654213b1" targetNamespace="http://schemas.microsoft.com/office/2006/metadata/properties" ma:root="true" ma:fieldsID="009d485609adf844322566980ac13bf4" ns2:_="" ns3:_="">
    <xsd:import namespace="bd2be381-cf6c-4fad-9e2b-45e4b12796b0"/>
    <xsd:import namespace="1f503a11-0c35-4fde-8201-a2dd654213b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SearchPropertie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d2be381-cf6c-4fad-9e2b-45e4b12796b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画像タグ" ma:readOnly="false" ma:fieldId="{5cf76f15-5ced-4ddc-b409-7134ff3c332f}" ma:taxonomyMulti="true" ma:sspId="4fc079cf-368d-4738-8e08-a0b0e68d1a9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503a11-0c35-4fde-8201-a2dd654213b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668d5823-a932-4aab-a17c-3625a1266a2c}" ma:internalName="TaxCatchAll" ma:showField="CatchAllData" ma:web="1f503a11-0c35-4fde-8201-a2dd654213b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d2be381-cf6c-4fad-9e2b-45e4b12796b0">
      <Terms xmlns="http://schemas.microsoft.com/office/infopath/2007/PartnerControls"/>
    </lcf76f155ced4ddcb4097134ff3c332f>
    <TaxCatchAll xmlns="1f503a11-0c35-4fde-8201-a2dd654213b1" xsi:nil="true"/>
  </documentManagement>
</p:properties>
</file>

<file path=customXml/itemProps1.xml><?xml version="1.0" encoding="utf-8"?>
<ds:datastoreItem xmlns:ds="http://schemas.openxmlformats.org/officeDocument/2006/customXml" ds:itemID="{907669F9-B11D-42B6-84E0-F4DAB39BD78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d2be381-cf6c-4fad-9e2b-45e4b12796b0"/>
    <ds:schemaRef ds:uri="1f503a11-0c35-4fde-8201-a2dd654213b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4435F77-F613-4F9D-8C0B-AC3E397F525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3206F54-A8BA-4A03-8C23-DE83672B0301}">
  <ds:schemaRefs>
    <ds:schemaRef ds:uri="http://schemas.microsoft.com/office/2006/metadata/properties"/>
    <ds:schemaRef ds:uri="http://schemas.microsoft.com/office/infopath/2007/PartnerControls"/>
    <ds:schemaRef ds:uri="bd2be381-cf6c-4fad-9e2b-45e4b12796b0"/>
    <ds:schemaRef ds:uri="1f503a11-0c35-4fde-8201-a2dd654213b1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515</TotalTime>
  <Words>45</Words>
  <Application>Microsoft Office PowerPoint</Application>
  <PresentationFormat>A4 210 x 297 mm</PresentationFormat>
  <Paragraphs>3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9" baseType="lpstr">
      <vt:lpstr>BIZ UDPゴシック</vt:lpstr>
      <vt:lpstr>Meiryo UI</vt:lpstr>
      <vt:lpstr>MS Mincho</vt:lpstr>
      <vt:lpstr>Calibri</vt:lpstr>
      <vt:lpstr>Franklin Gothic Book</vt:lpstr>
      <vt:lpstr>ユーザー設定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健保連）比留川　貴彦</dc:creator>
  <cp:lastModifiedBy>片岡 勝範</cp:lastModifiedBy>
  <cp:revision>18</cp:revision>
  <cp:lastPrinted>2026-02-17T06:37:31Z</cp:lastPrinted>
  <dcterms:created xsi:type="dcterms:W3CDTF">2026-02-09T00:14:37Z</dcterms:created>
  <dcterms:modified xsi:type="dcterms:W3CDTF">2026-03-31T07:28:52Z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0x010100192E3DBDD577644F8DACFF0752847C2C</vt:lpwstr>
  </property>
  <property fmtid="{D5CDD505-2E9C-101B-9397-08002B2CF9AE}" pid="3" name="MediaServiceImageTags">
    <vt:lpwstr/>
  </property>
</Properties>
</file>